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445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-1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2-63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2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7000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3-6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4-6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5-6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6-63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2015-01-26T16:46:47Z</dcterms:created>
  <dcterms:modified xsi:type="dcterms:W3CDTF">2015-01-26T16:55:08Z</dcterms:modified>
</cp:coreProperties>
</file>